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82" r:id="rId15"/>
    <p:sldId id="263" r:id="rId16"/>
    <p:sldId id="275" r:id="rId17"/>
    <p:sldId id="264" r:id="rId18"/>
    <p:sldId id="276" r:id="rId19"/>
    <p:sldId id="266" r:id="rId20"/>
    <p:sldId id="271" r:id="rId21"/>
    <p:sldId id="278" r:id="rId22"/>
    <p:sldId id="272" r:id="rId23"/>
    <p:sldId id="265" r:id="rId24"/>
    <p:sldId id="273" r:id="rId25"/>
    <p:sldId id="279" r:id="rId26"/>
    <p:sldId id="281" r:id="rId27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ACF"/>
    <a:srgbClr val="0DE3E3"/>
    <a:srgbClr val="7ED97A"/>
    <a:srgbClr val="D2D27A"/>
    <a:srgbClr val="065EEB"/>
    <a:srgbClr val="B2E2E2"/>
    <a:srgbClr val="66C2A4"/>
    <a:srgbClr val="E7E6E6"/>
    <a:srgbClr val="BAE3D6"/>
    <a:srgbClr val="23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1728" y="6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1873781" y="624561"/>
            <a:ext cx="7572622" cy="6123086"/>
          </a:xfrm>
          <a:prstGeom prst="rect">
            <a:avLst/>
          </a:prstGeom>
        </p:spPr>
      </p:pic>
      <p:sp>
        <p:nvSpPr>
          <p:cNvPr id="15" name="Oval 14"/>
          <p:cNvSpPr>
            <a:spLocks noChangeAspect="1"/>
          </p:cNvSpPr>
          <p:nvPr/>
        </p:nvSpPr>
        <p:spPr>
          <a:xfrm>
            <a:off x="2852204" y="6203405"/>
            <a:ext cx="465515" cy="457200"/>
          </a:xfrm>
          <a:prstGeom prst="ellipse">
            <a:avLst/>
          </a:prstGeom>
          <a:solidFill>
            <a:srgbClr val="89698A">
              <a:alpha val="29000"/>
            </a:srgbClr>
          </a:solidFill>
          <a:ln w="76200">
            <a:solidFill>
              <a:srgbClr val="CEA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2460" y="6747647"/>
            <a:ext cx="8379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</a:t>
            </a:r>
            <a:r>
              <a:rPr lang="en-US" sz="3200" b="1" dirty="0" smtClean="0">
                <a:solidFill>
                  <a:srgbClr val="3F793D"/>
                </a:solidFill>
              </a:rPr>
              <a:t>1. </a:t>
            </a:r>
          </a:p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 </a:t>
            </a:r>
            <a:r>
              <a:rPr lang="en-US" sz="3200" b="1" dirty="0" smtClean="0">
                <a:solidFill>
                  <a:srgbClr val="3F793D"/>
                </a:solidFill>
              </a:rPr>
              <a:t>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560938" y="7984403"/>
            <a:ext cx="10545677" cy="554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79" y="725047"/>
            <a:ext cx="5694819" cy="59169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13697749" y="5323844"/>
            <a:ext cx="630858" cy="707695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9693021" y="3133468"/>
            <a:ext cx="630858" cy="707695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6018698" y="2521887"/>
            <a:ext cx="630858" cy="707695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0674908" y="5265501"/>
            <a:ext cx="630858" cy="707695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11400940" y="1462727"/>
            <a:ext cx="630858" cy="707695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5381495" y="2850256"/>
            <a:ext cx="637203" cy="37932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12028626" y="1988876"/>
            <a:ext cx="634029" cy="485339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3356339" y="4449262"/>
            <a:ext cx="433797" cy="978222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6"/>
          </p:cNvCxnSpPr>
          <p:nvPr/>
        </p:nvCxnSpPr>
        <p:spPr>
          <a:xfrm flipH="1">
            <a:off x="11305766" y="5427484"/>
            <a:ext cx="1039875" cy="19186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5" idx="5"/>
          </p:cNvCxnSpPr>
          <p:nvPr/>
        </p:nvCxnSpPr>
        <p:spPr>
          <a:xfrm flipH="1" flipV="1">
            <a:off x="10231492" y="3737523"/>
            <a:ext cx="666567" cy="26112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>
            <a:spLocks noChangeAspect="1"/>
          </p:cNvSpPr>
          <p:nvPr/>
        </p:nvSpPr>
        <p:spPr>
          <a:xfrm>
            <a:off x="6193857" y="6203405"/>
            <a:ext cx="465515" cy="457200"/>
          </a:xfrm>
          <a:prstGeom prst="ellipse">
            <a:avLst/>
          </a:prstGeom>
          <a:solidFill>
            <a:srgbClr val="0DE3E3">
              <a:alpha val="18000"/>
            </a:srgbClr>
          </a:solidFill>
          <a:ln w="76200">
            <a:solidFill>
              <a:srgbClr val="0D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7550582" y="6203405"/>
            <a:ext cx="465515" cy="457200"/>
          </a:xfrm>
          <a:prstGeom prst="ellipse">
            <a:avLst/>
          </a:prstGeom>
          <a:solidFill>
            <a:srgbClr val="7ED97A">
              <a:alpha val="42000"/>
            </a:srgbClr>
          </a:solidFill>
          <a:ln w="76200">
            <a:solidFill>
              <a:srgbClr val="7ED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8888739" y="6203405"/>
            <a:ext cx="465515" cy="457200"/>
          </a:xfrm>
          <a:prstGeom prst="ellipse">
            <a:avLst/>
          </a:prstGeom>
          <a:solidFill>
            <a:srgbClr val="065EEB">
              <a:alpha val="32000"/>
            </a:srgbClr>
          </a:solidFill>
          <a:ln w="76200">
            <a:solidFill>
              <a:srgbClr val="065E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8219666" y="6203405"/>
            <a:ext cx="465515" cy="457200"/>
          </a:xfrm>
          <a:prstGeom prst="ellipse">
            <a:avLst/>
          </a:prstGeom>
          <a:solidFill>
            <a:srgbClr val="D2D27A">
              <a:alpha val="36000"/>
            </a:srgbClr>
          </a:solidFill>
          <a:ln w="76200">
            <a:solidFill>
              <a:srgbClr val="D2D2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9087</TotalTime>
  <Words>567</Words>
  <Application>Microsoft Office PowerPoint</Application>
  <PresentationFormat>Custom</PresentationFormat>
  <Paragraphs>336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129</cp:revision>
  <dcterms:created xsi:type="dcterms:W3CDTF">2014-09-01T21:05:22Z</dcterms:created>
  <dcterms:modified xsi:type="dcterms:W3CDTF">2014-09-22T21:11:17Z</dcterms:modified>
</cp:coreProperties>
</file>